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7A847CFC-816F-41D0-AAC0-9BF4FEBC753E}" type="datetimeFigureOut">
              <a:rPr lang="es-ES" smtClean="0"/>
              <a:t>15/03/2012</a:t>
            </a:fld>
            <a:endParaRPr lang="es-E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15/03/2012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15/03/2012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15/03/2012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15/03/2012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15/03/2012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15/03/2012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15/03/2012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15/03/2012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15/03/2012</a:t>
            </a:fld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15/03/2012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15/03/2012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716016" y="3068960"/>
            <a:ext cx="3313355" cy="2061756"/>
          </a:xfrm>
        </p:spPr>
        <p:txBody>
          <a:bodyPr>
            <a:noAutofit/>
          </a:bodyPr>
          <a:lstStyle/>
          <a:p>
            <a:r>
              <a:rPr lang="es-ES" sz="4400" dirty="0" smtClean="0">
                <a:latin typeface="Jokerman" pitchFamily="82" charset="0"/>
              </a:rPr>
              <a:t>REFUERZO BASE DE DATOS</a:t>
            </a:r>
            <a:endParaRPr lang="es-CO" sz="4400" dirty="0">
              <a:latin typeface="Jokerman" pitchFamily="82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395536" y="1268760"/>
            <a:ext cx="4032448" cy="397031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sz="2800" dirty="0" smtClean="0"/>
              <a:t>Milady Vanessa Muñoz Hidalgo</a:t>
            </a:r>
          </a:p>
          <a:p>
            <a:endParaRPr lang="es-ES" sz="2800" dirty="0" smtClean="0"/>
          </a:p>
          <a:p>
            <a:r>
              <a:rPr lang="es-ES" sz="2800" dirty="0" smtClean="0"/>
              <a:t>John Marlon </a:t>
            </a:r>
          </a:p>
          <a:p>
            <a:r>
              <a:rPr lang="es-ES" sz="2800" dirty="0" smtClean="0"/>
              <a:t>Zapata Orozco</a:t>
            </a:r>
          </a:p>
          <a:p>
            <a:endParaRPr lang="es-ES" sz="2800" dirty="0"/>
          </a:p>
          <a:p>
            <a:r>
              <a:rPr lang="es-ES" sz="2800" dirty="0" smtClean="0"/>
              <a:t>11º2</a:t>
            </a:r>
          </a:p>
          <a:p>
            <a:endParaRPr lang="es-ES" sz="2800" dirty="0"/>
          </a:p>
          <a:p>
            <a:r>
              <a:rPr lang="es-ES" sz="2800" dirty="0" smtClean="0"/>
              <a:t>Gloria Ríos Muñoz.</a:t>
            </a:r>
            <a:endParaRPr lang="es-CO" sz="2800" dirty="0"/>
          </a:p>
        </p:txBody>
      </p:sp>
    </p:spTree>
    <p:extLst>
      <p:ext uri="{BB962C8B-B14F-4D97-AF65-F5344CB8AC3E}">
        <p14:creationId xmlns:p14="http://schemas.microsoft.com/office/powerpoint/2010/main" val="1194632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4800" dirty="0">
                <a:latin typeface="Jokerman" pitchFamily="82" charset="0"/>
              </a:rPr>
              <a:t>M</a:t>
            </a:r>
            <a:r>
              <a:rPr lang="es-ES" sz="4800" dirty="0" smtClean="0">
                <a:latin typeface="Jokerman" pitchFamily="82" charset="0"/>
              </a:rPr>
              <a:t>odelos </a:t>
            </a:r>
            <a:r>
              <a:rPr lang="es-ES" sz="4800" dirty="0">
                <a:latin typeface="Jokerman" pitchFamily="82" charset="0"/>
              </a:rPr>
              <a:t>lógicos basados en registros.</a:t>
            </a:r>
            <a:endParaRPr lang="es-CO" sz="4800" dirty="0">
              <a:latin typeface="Jokerman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dirty="0"/>
              <a:t> Los modelos lógicos basados en registros se utilizan para describir los datos en los modelos conceptual y físico. A diferencia de los modelos lógicos basados en objetos, se usan  para especificar la estructura lógica global de la BD y para proporcionar una descripción a nivel más alto de la implementación.</a:t>
            </a:r>
          </a:p>
          <a:p>
            <a:r>
              <a:rPr lang="es-ES" dirty="0"/>
              <a:t>Los modelos basados en registros se llaman así porque la BD está estructurada en registros de formato fijo de varios tipos. 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608831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800" dirty="0" smtClean="0">
                <a:latin typeface="Jokerman" pitchFamily="82" charset="0"/>
              </a:rPr>
              <a:t>Modelo Relacional</a:t>
            </a:r>
            <a:endParaRPr lang="es-CO" sz="4800" dirty="0">
              <a:latin typeface="Jokerman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dirty="0"/>
              <a:t>Consulta y describe de forma </a:t>
            </a:r>
            <a:r>
              <a:rPr lang="es-ES" dirty="0" smtClean="0"/>
              <a:t>clara qué </a:t>
            </a:r>
            <a:r>
              <a:rPr lang="es-ES" dirty="0"/>
              <a:t>es el modelo relacional y ejemplos</a:t>
            </a:r>
            <a:r>
              <a:rPr lang="es-ES" dirty="0" smtClean="0"/>
              <a:t>.</a:t>
            </a:r>
          </a:p>
          <a:p>
            <a:endParaRPr lang="es-ES" dirty="0"/>
          </a:p>
          <a:p>
            <a:r>
              <a:rPr lang="es-ES" dirty="0" smtClean="0"/>
              <a:t>La </a:t>
            </a:r>
            <a:r>
              <a:rPr lang="es-ES" dirty="0"/>
              <a:t>estructura fundamental del modelo relacional es precisamente esa, "relación", es decir una tabla bidimensional constituida por </a:t>
            </a:r>
            <a:r>
              <a:rPr lang="es-ES" dirty="0" smtClean="0"/>
              <a:t>líneas.</a:t>
            </a:r>
          </a:p>
          <a:p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195609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764704"/>
            <a:ext cx="6178286" cy="2376264"/>
          </a:xfrm>
          <a:prstGeom prst="rect">
            <a:avLst/>
          </a:prstGeom>
          <a:ln w="76200">
            <a:solidFill>
              <a:srgbClr val="FFC000"/>
            </a:solidFill>
          </a:ln>
          <a:ex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501008"/>
            <a:ext cx="5511012" cy="2952328"/>
          </a:xfrm>
          <a:prstGeom prst="rect">
            <a:avLst/>
          </a:prstGeom>
          <a:ln w="57150"/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502519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764704"/>
            <a:ext cx="8229600" cy="4713387"/>
          </a:xfrm>
        </p:spPr>
        <p:txBody>
          <a:bodyPr/>
          <a:lstStyle/>
          <a:p>
            <a:pPr marL="0" indent="0">
              <a:buNone/>
            </a:pPr>
            <a:r>
              <a:rPr lang="es-ES" dirty="0" smtClean="0"/>
              <a:t>_Consulta</a:t>
            </a:r>
            <a:r>
              <a:rPr lang="es-ES" dirty="0"/>
              <a:t>, describe y compara por medio de ilustraciones el modelo Jerárquico, el modelo de </a:t>
            </a:r>
            <a:r>
              <a:rPr lang="es-ES" dirty="0" smtClean="0"/>
              <a:t>red</a:t>
            </a:r>
          </a:p>
          <a:p>
            <a:pPr marL="0" indent="0">
              <a:buNone/>
            </a:pPr>
            <a:r>
              <a:rPr lang="es-ES" dirty="0" smtClean="0"/>
              <a:t> </a:t>
            </a:r>
            <a:r>
              <a:rPr lang="es-ES" dirty="0"/>
              <a:t>y el modelo </a:t>
            </a:r>
            <a:r>
              <a:rPr lang="es-ES" dirty="0" smtClean="0"/>
              <a:t>relacional?</a:t>
            </a:r>
            <a:endParaRPr lang="es-ES" dirty="0" smtClean="0"/>
          </a:p>
          <a:p>
            <a:pPr marL="0" indent="0">
              <a:buNone/>
            </a:pPr>
            <a:endParaRPr lang="es-ES" dirty="0" smtClean="0"/>
          </a:p>
          <a:p>
            <a:r>
              <a:rPr lang="es-ES" dirty="0" smtClean="0"/>
              <a:t>Un</a:t>
            </a:r>
            <a:r>
              <a:rPr lang="es-ES" dirty="0"/>
              <a:t> modelo de datos jerárquico es un modelo de datos en el cual los datos son organizados en una estructura parecida a un árbol.</a:t>
            </a:r>
            <a:endParaRPr lang="es-CO" dirty="0"/>
          </a:p>
        </p:txBody>
      </p:sp>
      <p:sp>
        <p:nvSpPr>
          <p:cNvPr id="4" name="3 Flecha abajo"/>
          <p:cNvSpPr/>
          <p:nvPr/>
        </p:nvSpPr>
        <p:spPr>
          <a:xfrm>
            <a:off x="3563888" y="4509120"/>
            <a:ext cx="1224136" cy="1728192"/>
          </a:xfrm>
          <a:prstGeom prst="downArrow">
            <a:avLst>
              <a:gd name="adj1" fmla="val 38851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076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3480" y="1187825"/>
            <a:ext cx="3883421" cy="2691709"/>
          </a:xfrm>
          <a:prstGeom prst="rect">
            <a:avLst/>
          </a:prstGeom>
          <a:ln w="76200">
            <a:solidFill>
              <a:srgbClr val="FFC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132856"/>
            <a:ext cx="3707904" cy="2975954"/>
          </a:xfrm>
          <a:prstGeom prst="rect">
            <a:avLst/>
          </a:prstGeom>
          <a:ln w="76200">
            <a:solidFill>
              <a:srgbClr val="FFC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03801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800" dirty="0" smtClean="0">
                <a:latin typeface="Jokerman" pitchFamily="82" charset="0"/>
              </a:rPr>
              <a:t>Modelo  en red </a:t>
            </a:r>
            <a:endParaRPr lang="es-CO" sz="4800" dirty="0">
              <a:latin typeface="Jokerman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El </a:t>
            </a:r>
            <a:r>
              <a:rPr lang="es-ES" dirty="0" smtClean="0"/>
              <a:t>Modelo de red</a:t>
            </a:r>
            <a:r>
              <a:rPr lang="es-ES" dirty="0"/>
              <a:t> es </a:t>
            </a:r>
            <a:r>
              <a:rPr lang="es-ES" dirty="0" smtClean="0"/>
              <a:t>un modelo de base de datos concebido </a:t>
            </a:r>
            <a:r>
              <a:rPr lang="es-ES" dirty="0"/>
              <a:t>como un modo flexible de representar objetos y su </a:t>
            </a:r>
            <a:r>
              <a:rPr lang="es-ES" dirty="0" smtClean="0"/>
              <a:t>relación .El </a:t>
            </a:r>
            <a:r>
              <a:rPr lang="es-ES" dirty="0"/>
              <a:t>principal argumento a favor </a:t>
            </a:r>
            <a:r>
              <a:rPr lang="es-ES" dirty="0" smtClean="0"/>
              <a:t>de este ,es </a:t>
            </a:r>
            <a:r>
              <a:rPr lang="es-ES" dirty="0"/>
              <a:t>que permite un modelado más natural de las relaciones entre las entidades.</a:t>
            </a:r>
            <a:endParaRPr lang="es-CO" dirty="0"/>
          </a:p>
        </p:txBody>
      </p:sp>
      <p:sp>
        <p:nvSpPr>
          <p:cNvPr id="4" name="3 Flecha abajo"/>
          <p:cNvSpPr/>
          <p:nvPr/>
        </p:nvSpPr>
        <p:spPr>
          <a:xfrm>
            <a:off x="4067944" y="4725144"/>
            <a:ext cx="1008112" cy="1800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11084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64704"/>
            <a:ext cx="4736020" cy="3744416"/>
          </a:xfrm>
          <a:prstGeom prst="rect">
            <a:avLst/>
          </a:prstGeom>
          <a:ln w="76200">
            <a:solidFill>
              <a:srgbClr val="FFC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556792"/>
            <a:ext cx="3203848" cy="5040560"/>
          </a:xfrm>
          <a:prstGeom prst="rect">
            <a:avLst/>
          </a:prstGeom>
          <a:ln w="76200">
            <a:solidFill>
              <a:srgbClr val="FFC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52367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Modelo relacional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ES" sz="3300" dirty="0">
                <a:latin typeface="Calibri" pitchFamily="34" charset="0"/>
                <a:cs typeface="Calibri" pitchFamily="34" charset="0"/>
              </a:rPr>
              <a:t>En este modelo todos los datos son almacenados en relaciones, y como cada relación es un conjunto de </a:t>
            </a:r>
            <a:r>
              <a:rPr lang="es-ES" sz="3300" dirty="0" smtClean="0">
                <a:latin typeface="Calibri" pitchFamily="34" charset="0"/>
                <a:cs typeface="Calibri" pitchFamily="34" charset="0"/>
              </a:rPr>
              <a:t>datos el </a:t>
            </a:r>
            <a:r>
              <a:rPr lang="es-ES" sz="3300" dirty="0">
                <a:latin typeface="Calibri" pitchFamily="34" charset="0"/>
                <a:cs typeface="Calibri" pitchFamily="34" charset="0"/>
              </a:rPr>
              <a:t>orden en el que éstos se almacenen no tiene relevancia (a diferencia de otros modelos como el </a:t>
            </a:r>
            <a:r>
              <a:rPr lang="es-ES" sz="3300" dirty="0" smtClean="0">
                <a:latin typeface="Calibri" pitchFamily="34" charset="0"/>
                <a:cs typeface="Calibri" pitchFamily="34" charset="0"/>
              </a:rPr>
              <a:t>jerárquico y </a:t>
            </a:r>
            <a:r>
              <a:rPr lang="es-ES" sz="3300" dirty="0">
                <a:latin typeface="Calibri" pitchFamily="34" charset="0"/>
                <a:cs typeface="Calibri" pitchFamily="34" charset="0"/>
              </a:rPr>
              <a:t>el de </a:t>
            </a:r>
            <a:r>
              <a:rPr lang="es-ES" sz="3300" dirty="0" smtClean="0">
                <a:latin typeface="Calibri" pitchFamily="34" charset="0"/>
                <a:cs typeface="Calibri" pitchFamily="34" charset="0"/>
              </a:rPr>
              <a:t>red). </a:t>
            </a:r>
            <a:r>
              <a:rPr lang="es-ES" sz="3300" dirty="0">
                <a:latin typeface="Calibri" pitchFamily="34" charset="0"/>
                <a:cs typeface="Calibri" pitchFamily="34" charset="0"/>
              </a:rPr>
              <a:t>Esto tiene la considerable ventaja de que es más fácil de entender y de utilizar por un usuario no experto. </a:t>
            </a:r>
            <a:endParaRPr lang="es-CO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0841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476672"/>
            <a:ext cx="4680520" cy="3839805"/>
          </a:xfrm>
          <a:prstGeom prst="rect">
            <a:avLst/>
          </a:prstGeom>
          <a:ln w="76200">
            <a:solidFill>
              <a:srgbClr val="FFC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692696"/>
            <a:ext cx="3064396" cy="5616624"/>
          </a:xfrm>
          <a:prstGeom prst="rect">
            <a:avLst/>
          </a:prstGeom>
          <a:ln w="76200">
            <a:solidFill>
              <a:srgbClr val="FFC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058787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126</TotalTime>
  <Words>99</Words>
  <Application>Microsoft Office PowerPoint</Application>
  <PresentationFormat>Presentación en pantalla (4:3)</PresentationFormat>
  <Paragraphs>24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Austin</vt:lpstr>
      <vt:lpstr>REFUERZO BASE DE DATOS</vt:lpstr>
      <vt:lpstr>Modelo Relacional</vt:lpstr>
      <vt:lpstr>Presentación de PowerPoint</vt:lpstr>
      <vt:lpstr>Presentación de PowerPoint</vt:lpstr>
      <vt:lpstr>Presentación de PowerPoint</vt:lpstr>
      <vt:lpstr>Modelo  en red </vt:lpstr>
      <vt:lpstr>Presentación de PowerPoint</vt:lpstr>
      <vt:lpstr>Modelo relacional</vt:lpstr>
      <vt:lpstr>Presentación de PowerPoint</vt:lpstr>
      <vt:lpstr>Modelos lógicos basados en registros.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REFUERZO BASE DE DATOS</dc:title>
  <cp:lastModifiedBy>USUARIO</cp:lastModifiedBy>
  <cp:revision>11</cp:revision>
  <dcterms:modified xsi:type="dcterms:W3CDTF">2012-03-15T15:39:04Z</dcterms:modified>
</cp:coreProperties>
</file>